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84" r:id="rId2"/>
    <p:sldId id="685" r:id="rId3"/>
    <p:sldId id="689" r:id="rId4"/>
    <p:sldId id="707" r:id="rId5"/>
    <p:sldId id="708" r:id="rId6"/>
    <p:sldId id="709" r:id="rId7"/>
    <p:sldId id="713" r:id="rId8"/>
    <p:sldId id="70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16" autoAdjust="0"/>
    <p:restoredTop sz="74793"/>
  </p:normalViewPr>
  <p:slideViewPr>
    <p:cSldViewPr snapToGrid="0" snapToObjects="1">
      <p:cViewPr>
        <p:scale>
          <a:sx n="79" d="100"/>
          <a:sy n="79" d="100"/>
        </p:scale>
        <p:origin x="48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markglynn/Documents/HR101%20Referencing%20and%20Ef113%20quiz%20results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grades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'387 students with 2 results'!$A$2:$A$388</c:f>
              <c:numCache>
                <c:formatCode>0</c:formatCode>
                <c:ptCount val="387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  <c:pt idx="47">
                  <c:v>100.0</c:v>
                </c:pt>
                <c:pt idx="48">
                  <c:v>100.0</c:v>
                </c:pt>
                <c:pt idx="49">
                  <c:v>95.2</c:v>
                </c:pt>
                <c:pt idx="50">
                  <c:v>95.2</c:v>
                </c:pt>
                <c:pt idx="51">
                  <c:v>95.2</c:v>
                </c:pt>
                <c:pt idx="52">
                  <c:v>95.2</c:v>
                </c:pt>
                <c:pt idx="53">
                  <c:v>90.4</c:v>
                </c:pt>
                <c:pt idx="54">
                  <c:v>90.4</c:v>
                </c:pt>
                <c:pt idx="55">
                  <c:v>84.8</c:v>
                </c:pt>
                <c:pt idx="56">
                  <c:v>84.8</c:v>
                </c:pt>
                <c:pt idx="57">
                  <c:v>80.0</c:v>
                </c:pt>
                <c:pt idx="58">
                  <c:v>80.0</c:v>
                </c:pt>
                <c:pt idx="59">
                  <c:v>80.0</c:v>
                </c:pt>
                <c:pt idx="60">
                  <c:v>80.0</c:v>
                </c:pt>
                <c:pt idx="61">
                  <c:v>80.0</c:v>
                </c:pt>
                <c:pt idx="62">
                  <c:v>80.0</c:v>
                </c:pt>
                <c:pt idx="63">
                  <c:v>80.0</c:v>
                </c:pt>
                <c:pt idx="64">
                  <c:v>80.0</c:v>
                </c:pt>
                <c:pt idx="65">
                  <c:v>80.0</c:v>
                </c:pt>
                <c:pt idx="66">
                  <c:v>80.0</c:v>
                </c:pt>
                <c:pt idx="67">
                  <c:v>80.0</c:v>
                </c:pt>
                <c:pt idx="68">
                  <c:v>80.0</c:v>
                </c:pt>
                <c:pt idx="69">
                  <c:v>80.0</c:v>
                </c:pt>
                <c:pt idx="70">
                  <c:v>80.0</c:v>
                </c:pt>
                <c:pt idx="71">
                  <c:v>80.0</c:v>
                </c:pt>
                <c:pt idx="72">
                  <c:v>80.0</c:v>
                </c:pt>
                <c:pt idx="73">
                  <c:v>80.0</c:v>
                </c:pt>
                <c:pt idx="74">
                  <c:v>80.0</c:v>
                </c:pt>
                <c:pt idx="75">
                  <c:v>80.0</c:v>
                </c:pt>
                <c:pt idx="76">
                  <c:v>80.0</c:v>
                </c:pt>
                <c:pt idx="77">
                  <c:v>80.0</c:v>
                </c:pt>
                <c:pt idx="78">
                  <c:v>80.0</c:v>
                </c:pt>
                <c:pt idx="79">
                  <c:v>75.2</c:v>
                </c:pt>
                <c:pt idx="80">
                  <c:v>75.2</c:v>
                </c:pt>
                <c:pt idx="81">
                  <c:v>75.2</c:v>
                </c:pt>
                <c:pt idx="82">
                  <c:v>75.2</c:v>
                </c:pt>
                <c:pt idx="83">
                  <c:v>75.2</c:v>
                </c:pt>
                <c:pt idx="84">
                  <c:v>75.2</c:v>
                </c:pt>
                <c:pt idx="85">
                  <c:v>70.4</c:v>
                </c:pt>
                <c:pt idx="86">
                  <c:v>70.4</c:v>
                </c:pt>
                <c:pt idx="87">
                  <c:v>64.8</c:v>
                </c:pt>
                <c:pt idx="88">
                  <c:v>64.8</c:v>
                </c:pt>
                <c:pt idx="89">
                  <c:v>60.0</c:v>
                </c:pt>
                <c:pt idx="90">
                  <c:v>60.0</c:v>
                </c:pt>
                <c:pt idx="91">
                  <c:v>60.0</c:v>
                </c:pt>
                <c:pt idx="92">
                  <c:v>60.0</c:v>
                </c:pt>
                <c:pt idx="93">
                  <c:v>60.0</c:v>
                </c:pt>
                <c:pt idx="94">
                  <c:v>55.2</c:v>
                </c:pt>
                <c:pt idx="95">
                  <c:v>55.2</c:v>
                </c:pt>
                <c:pt idx="96">
                  <c:v>55.2</c:v>
                </c:pt>
                <c:pt idx="97">
                  <c:v>55.2</c:v>
                </c:pt>
                <c:pt idx="98">
                  <c:v>44.8</c:v>
                </c:pt>
                <c:pt idx="99">
                  <c:v>44.8</c:v>
                </c:pt>
                <c:pt idx="100">
                  <c:v>40.0</c:v>
                </c:pt>
                <c:pt idx="101">
                  <c:v>100.0</c:v>
                </c:pt>
                <c:pt idx="102">
                  <c:v>100.0</c:v>
                </c:pt>
                <c:pt idx="103">
                  <c:v>100.0</c:v>
                </c:pt>
                <c:pt idx="104">
                  <c:v>100.0</c:v>
                </c:pt>
                <c:pt idx="105">
                  <c:v>100.0</c:v>
                </c:pt>
                <c:pt idx="106">
                  <c:v>100.0</c:v>
                </c:pt>
                <c:pt idx="107">
                  <c:v>100.0</c:v>
                </c:pt>
                <c:pt idx="108">
                  <c:v>100.0</c:v>
                </c:pt>
                <c:pt idx="109">
                  <c:v>100.0</c:v>
                </c:pt>
                <c:pt idx="110">
                  <c:v>100.0</c:v>
                </c:pt>
                <c:pt idx="111">
                  <c:v>100.0</c:v>
                </c:pt>
                <c:pt idx="112">
                  <c:v>100.0</c:v>
                </c:pt>
                <c:pt idx="113">
                  <c:v>100.0</c:v>
                </c:pt>
                <c:pt idx="114">
                  <c:v>100.0</c:v>
                </c:pt>
                <c:pt idx="115">
                  <c:v>100.0</c:v>
                </c:pt>
                <c:pt idx="116">
                  <c:v>100.0</c:v>
                </c:pt>
                <c:pt idx="117">
                  <c:v>100.0</c:v>
                </c:pt>
                <c:pt idx="118">
                  <c:v>100.0</c:v>
                </c:pt>
                <c:pt idx="119">
                  <c:v>100.0</c:v>
                </c:pt>
                <c:pt idx="120">
                  <c:v>100.0</c:v>
                </c:pt>
                <c:pt idx="121">
                  <c:v>100.0</c:v>
                </c:pt>
                <c:pt idx="122">
                  <c:v>100.0</c:v>
                </c:pt>
                <c:pt idx="123">
                  <c:v>100.0</c:v>
                </c:pt>
                <c:pt idx="124">
                  <c:v>100.0</c:v>
                </c:pt>
                <c:pt idx="125">
                  <c:v>100.0</c:v>
                </c:pt>
                <c:pt idx="126">
                  <c:v>100.0</c:v>
                </c:pt>
                <c:pt idx="127">
                  <c:v>100.0</c:v>
                </c:pt>
                <c:pt idx="128">
                  <c:v>100.0</c:v>
                </c:pt>
                <c:pt idx="129">
                  <c:v>100.0</c:v>
                </c:pt>
                <c:pt idx="130">
                  <c:v>100.0</c:v>
                </c:pt>
                <c:pt idx="131">
                  <c:v>100.0</c:v>
                </c:pt>
                <c:pt idx="132">
                  <c:v>100.0</c:v>
                </c:pt>
                <c:pt idx="133">
                  <c:v>100.0</c:v>
                </c:pt>
                <c:pt idx="134">
                  <c:v>100.0</c:v>
                </c:pt>
                <c:pt idx="135">
                  <c:v>100.0</c:v>
                </c:pt>
                <c:pt idx="136">
                  <c:v>100.0</c:v>
                </c:pt>
                <c:pt idx="137">
                  <c:v>100.0</c:v>
                </c:pt>
                <c:pt idx="138">
                  <c:v>100.0</c:v>
                </c:pt>
                <c:pt idx="139">
                  <c:v>100.0</c:v>
                </c:pt>
                <c:pt idx="140">
                  <c:v>100.0</c:v>
                </c:pt>
                <c:pt idx="141">
                  <c:v>100.0</c:v>
                </c:pt>
                <c:pt idx="142">
                  <c:v>100.0</c:v>
                </c:pt>
                <c:pt idx="143">
                  <c:v>100.0</c:v>
                </c:pt>
                <c:pt idx="144">
                  <c:v>100.0</c:v>
                </c:pt>
                <c:pt idx="145">
                  <c:v>100.0</c:v>
                </c:pt>
                <c:pt idx="146">
                  <c:v>100.0</c:v>
                </c:pt>
                <c:pt idx="147">
                  <c:v>100.0</c:v>
                </c:pt>
                <c:pt idx="148">
                  <c:v>100.0</c:v>
                </c:pt>
                <c:pt idx="149">
                  <c:v>100.0</c:v>
                </c:pt>
                <c:pt idx="150">
                  <c:v>100.0</c:v>
                </c:pt>
                <c:pt idx="151">
                  <c:v>100.0</c:v>
                </c:pt>
                <c:pt idx="152">
                  <c:v>100.0</c:v>
                </c:pt>
                <c:pt idx="153">
                  <c:v>100.0</c:v>
                </c:pt>
                <c:pt idx="154">
                  <c:v>100.0</c:v>
                </c:pt>
                <c:pt idx="155">
                  <c:v>100.0</c:v>
                </c:pt>
                <c:pt idx="156">
                  <c:v>100.0</c:v>
                </c:pt>
                <c:pt idx="157">
                  <c:v>100.0</c:v>
                </c:pt>
                <c:pt idx="158">
                  <c:v>100.0</c:v>
                </c:pt>
                <c:pt idx="159">
                  <c:v>100.0</c:v>
                </c:pt>
                <c:pt idx="160">
                  <c:v>100.0</c:v>
                </c:pt>
                <c:pt idx="161">
                  <c:v>100.0</c:v>
                </c:pt>
                <c:pt idx="162">
                  <c:v>100.0</c:v>
                </c:pt>
                <c:pt idx="163">
                  <c:v>100.0</c:v>
                </c:pt>
                <c:pt idx="164">
                  <c:v>100.0</c:v>
                </c:pt>
                <c:pt idx="165">
                  <c:v>100.0</c:v>
                </c:pt>
                <c:pt idx="166">
                  <c:v>100.0</c:v>
                </c:pt>
                <c:pt idx="167">
                  <c:v>100.0</c:v>
                </c:pt>
                <c:pt idx="168">
                  <c:v>100.0</c:v>
                </c:pt>
                <c:pt idx="169">
                  <c:v>100.0</c:v>
                </c:pt>
                <c:pt idx="170">
                  <c:v>100.0</c:v>
                </c:pt>
                <c:pt idx="171">
                  <c:v>100.0</c:v>
                </c:pt>
                <c:pt idx="172">
                  <c:v>100.0</c:v>
                </c:pt>
                <c:pt idx="173">
                  <c:v>100.0</c:v>
                </c:pt>
                <c:pt idx="174">
                  <c:v>100.0</c:v>
                </c:pt>
                <c:pt idx="175">
                  <c:v>100.0</c:v>
                </c:pt>
                <c:pt idx="176">
                  <c:v>100.0</c:v>
                </c:pt>
                <c:pt idx="177">
                  <c:v>100.0</c:v>
                </c:pt>
                <c:pt idx="178">
                  <c:v>100.0</c:v>
                </c:pt>
                <c:pt idx="179">
                  <c:v>100.0</c:v>
                </c:pt>
                <c:pt idx="180">
                  <c:v>100.0</c:v>
                </c:pt>
                <c:pt idx="181">
                  <c:v>100.0</c:v>
                </c:pt>
                <c:pt idx="182">
                  <c:v>100.0</c:v>
                </c:pt>
                <c:pt idx="183">
                  <c:v>100.0</c:v>
                </c:pt>
                <c:pt idx="184">
                  <c:v>100.0</c:v>
                </c:pt>
                <c:pt idx="185">
                  <c:v>100.0</c:v>
                </c:pt>
                <c:pt idx="186">
                  <c:v>100.0</c:v>
                </c:pt>
                <c:pt idx="187">
                  <c:v>100.0</c:v>
                </c:pt>
                <c:pt idx="188">
                  <c:v>100.0</c:v>
                </c:pt>
                <c:pt idx="189">
                  <c:v>100.0</c:v>
                </c:pt>
                <c:pt idx="190">
                  <c:v>100.0</c:v>
                </c:pt>
                <c:pt idx="191">
                  <c:v>95.2</c:v>
                </c:pt>
                <c:pt idx="192">
                  <c:v>95.2</c:v>
                </c:pt>
                <c:pt idx="193">
                  <c:v>95.2</c:v>
                </c:pt>
                <c:pt idx="194">
                  <c:v>95.2</c:v>
                </c:pt>
                <c:pt idx="195">
                  <c:v>95.2</c:v>
                </c:pt>
                <c:pt idx="196">
                  <c:v>95.2</c:v>
                </c:pt>
                <c:pt idx="197">
                  <c:v>95.2</c:v>
                </c:pt>
                <c:pt idx="198">
                  <c:v>95.2</c:v>
                </c:pt>
                <c:pt idx="199">
                  <c:v>95.2</c:v>
                </c:pt>
                <c:pt idx="200">
                  <c:v>95.2</c:v>
                </c:pt>
                <c:pt idx="201">
                  <c:v>95.2</c:v>
                </c:pt>
                <c:pt idx="202">
                  <c:v>95.2</c:v>
                </c:pt>
                <c:pt idx="203">
                  <c:v>90.4</c:v>
                </c:pt>
                <c:pt idx="204">
                  <c:v>90.4</c:v>
                </c:pt>
                <c:pt idx="205">
                  <c:v>90.4</c:v>
                </c:pt>
                <c:pt idx="206">
                  <c:v>90.4</c:v>
                </c:pt>
                <c:pt idx="207">
                  <c:v>90.4</c:v>
                </c:pt>
                <c:pt idx="208">
                  <c:v>84.8</c:v>
                </c:pt>
                <c:pt idx="209">
                  <c:v>84.8</c:v>
                </c:pt>
                <c:pt idx="210">
                  <c:v>84.8</c:v>
                </c:pt>
                <c:pt idx="211">
                  <c:v>84.8</c:v>
                </c:pt>
                <c:pt idx="212">
                  <c:v>84.8</c:v>
                </c:pt>
                <c:pt idx="213">
                  <c:v>84.8</c:v>
                </c:pt>
                <c:pt idx="214">
                  <c:v>84.8</c:v>
                </c:pt>
                <c:pt idx="215">
                  <c:v>84.8</c:v>
                </c:pt>
                <c:pt idx="216">
                  <c:v>84.8</c:v>
                </c:pt>
                <c:pt idx="217">
                  <c:v>84.8</c:v>
                </c:pt>
                <c:pt idx="218">
                  <c:v>80.0</c:v>
                </c:pt>
                <c:pt idx="219">
                  <c:v>80.0</c:v>
                </c:pt>
                <c:pt idx="220">
                  <c:v>80.0</c:v>
                </c:pt>
                <c:pt idx="221">
                  <c:v>80.0</c:v>
                </c:pt>
                <c:pt idx="222">
                  <c:v>80.0</c:v>
                </c:pt>
                <c:pt idx="223">
                  <c:v>80.0</c:v>
                </c:pt>
                <c:pt idx="224">
                  <c:v>80.0</c:v>
                </c:pt>
                <c:pt idx="225">
                  <c:v>80.0</c:v>
                </c:pt>
                <c:pt idx="226">
                  <c:v>80.0</c:v>
                </c:pt>
                <c:pt idx="227">
                  <c:v>80.0</c:v>
                </c:pt>
                <c:pt idx="228">
                  <c:v>80.0</c:v>
                </c:pt>
                <c:pt idx="229">
                  <c:v>80.0</c:v>
                </c:pt>
                <c:pt idx="230">
                  <c:v>80.0</c:v>
                </c:pt>
                <c:pt idx="231">
                  <c:v>80.0</c:v>
                </c:pt>
                <c:pt idx="232">
                  <c:v>80.0</c:v>
                </c:pt>
                <c:pt idx="233">
                  <c:v>80.0</c:v>
                </c:pt>
                <c:pt idx="234">
                  <c:v>80.0</c:v>
                </c:pt>
                <c:pt idx="235">
                  <c:v>80.0</c:v>
                </c:pt>
                <c:pt idx="236">
                  <c:v>80.0</c:v>
                </c:pt>
                <c:pt idx="237">
                  <c:v>80.0</c:v>
                </c:pt>
                <c:pt idx="238">
                  <c:v>80.0</c:v>
                </c:pt>
                <c:pt idx="239">
                  <c:v>80.0</c:v>
                </c:pt>
                <c:pt idx="240">
                  <c:v>80.0</c:v>
                </c:pt>
                <c:pt idx="241">
                  <c:v>80.0</c:v>
                </c:pt>
                <c:pt idx="242">
                  <c:v>80.0</c:v>
                </c:pt>
                <c:pt idx="243">
                  <c:v>80.0</c:v>
                </c:pt>
                <c:pt idx="244">
                  <c:v>80.0</c:v>
                </c:pt>
                <c:pt idx="245">
                  <c:v>80.0</c:v>
                </c:pt>
                <c:pt idx="246">
                  <c:v>80.0</c:v>
                </c:pt>
                <c:pt idx="247">
                  <c:v>80.0</c:v>
                </c:pt>
                <c:pt idx="248">
                  <c:v>80.0</c:v>
                </c:pt>
                <c:pt idx="249">
                  <c:v>80.0</c:v>
                </c:pt>
                <c:pt idx="250">
                  <c:v>80.0</c:v>
                </c:pt>
                <c:pt idx="251">
                  <c:v>80.0</c:v>
                </c:pt>
                <c:pt idx="252">
                  <c:v>80.0</c:v>
                </c:pt>
                <c:pt idx="253">
                  <c:v>80.0</c:v>
                </c:pt>
                <c:pt idx="254">
                  <c:v>80.0</c:v>
                </c:pt>
                <c:pt idx="255">
                  <c:v>80.0</c:v>
                </c:pt>
                <c:pt idx="256">
                  <c:v>80.0</c:v>
                </c:pt>
                <c:pt idx="257">
                  <c:v>80.0</c:v>
                </c:pt>
                <c:pt idx="258">
                  <c:v>80.0</c:v>
                </c:pt>
                <c:pt idx="259">
                  <c:v>80.0</c:v>
                </c:pt>
                <c:pt idx="260">
                  <c:v>80.0</c:v>
                </c:pt>
                <c:pt idx="261">
                  <c:v>80.0</c:v>
                </c:pt>
                <c:pt idx="262">
                  <c:v>80.0</c:v>
                </c:pt>
                <c:pt idx="263">
                  <c:v>80.0</c:v>
                </c:pt>
                <c:pt idx="264">
                  <c:v>80.0</c:v>
                </c:pt>
                <c:pt idx="265">
                  <c:v>80.0</c:v>
                </c:pt>
                <c:pt idx="266">
                  <c:v>80.0</c:v>
                </c:pt>
                <c:pt idx="267">
                  <c:v>75.2</c:v>
                </c:pt>
                <c:pt idx="268">
                  <c:v>75.2</c:v>
                </c:pt>
                <c:pt idx="269">
                  <c:v>75.2</c:v>
                </c:pt>
                <c:pt idx="270">
                  <c:v>75.2</c:v>
                </c:pt>
                <c:pt idx="271">
                  <c:v>75.2</c:v>
                </c:pt>
                <c:pt idx="272">
                  <c:v>75.2</c:v>
                </c:pt>
                <c:pt idx="273">
                  <c:v>75.2</c:v>
                </c:pt>
                <c:pt idx="274">
                  <c:v>75.2</c:v>
                </c:pt>
                <c:pt idx="275">
                  <c:v>75.2</c:v>
                </c:pt>
                <c:pt idx="276">
                  <c:v>75.2</c:v>
                </c:pt>
                <c:pt idx="277">
                  <c:v>75.2</c:v>
                </c:pt>
                <c:pt idx="278">
                  <c:v>75.2</c:v>
                </c:pt>
                <c:pt idx="279">
                  <c:v>75.2</c:v>
                </c:pt>
                <c:pt idx="280">
                  <c:v>70.4</c:v>
                </c:pt>
                <c:pt idx="281">
                  <c:v>70.4</c:v>
                </c:pt>
                <c:pt idx="282">
                  <c:v>70.4</c:v>
                </c:pt>
                <c:pt idx="283">
                  <c:v>70.4</c:v>
                </c:pt>
                <c:pt idx="284">
                  <c:v>64.8</c:v>
                </c:pt>
                <c:pt idx="285">
                  <c:v>64.8</c:v>
                </c:pt>
                <c:pt idx="286">
                  <c:v>64.8</c:v>
                </c:pt>
                <c:pt idx="287">
                  <c:v>64.8</c:v>
                </c:pt>
                <c:pt idx="288">
                  <c:v>64.8</c:v>
                </c:pt>
                <c:pt idx="289">
                  <c:v>64.8</c:v>
                </c:pt>
                <c:pt idx="290">
                  <c:v>64.8</c:v>
                </c:pt>
                <c:pt idx="291">
                  <c:v>64.8</c:v>
                </c:pt>
                <c:pt idx="292">
                  <c:v>64.8</c:v>
                </c:pt>
                <c:pt idx="293">
                  <c:v>60.0</c:v>
                </c:pt>
                <c:pt idx="294">
                  <c:v>60.0</c:v>
                </c:pt>
                <c:pt idx="295">
                  <c:v>60.0</c:v>
                </c:pt>
                <c:pt idx="296">
                  <c:v>60.0</c:v>
                </c:pt>
                <c:pt idx="297">
                  <c:v>60.0</c:v>
                </c:pt>
                <c:pt idx="298">
                  <c:v>60.0</c:v>
                </c:pt>
                <c:pt idx="299">
                  <c:v>60.0</c:v>
                </c:pt>
                <c:pt idx="300">
                  <c:v>60.0</c:v>
                </c:pt>
                <c:pt idx="301">
                  <c:v>60.0</c:v>
                </c:pt>
                <c:pt idx="302">
                  <c:v>60.0</c:v>
                </c:pt>
                <c:pt idx="303">
                  <c:v>60.0</c:v>
                </c:pt>
                <c:pt idx="304">
                  <c:v>60.0</c:v>
                </c:pt>
                <c:pt idx="305">
                  <c:v>60.0</c:v>
                </c:pt>
                <c:pt idx="306">
                  <c:v>60.0</c:v>
                </c:pt>
                <c:pt idx="307">
                  <c:v>60.0</c:v>
                </c:pt>
                <c:pt idx="308">
                  <c:v>60.0</c:v>
                </c:pt>
                <c:pt idx="309">
                  <c:v>55.2</c:v>
                </c:pt>
                <c:pt idx="310">
                  <c:v>50.4</c:v>
                </c:pt>
                <c:pt idx="311">
                  <c:v>50.4</c:v>
                </c:pt>
                <c:pt idx="312">
                  <c:v>50.4</c:v>
                </c:pt>
                <c:pt idx="313">
                  <c:v>50.4</c:v>
                </c:pt>
                <c:pt idx="314">
                  <c:v>44.8</c:v>
                </c:pt>
                <c:pt idx="315">
                  <c:v>44.8</c:v>
                </c:pt>
                <c:pt idx="316">
                  <c:v>44.8</c:v>
                </c:pt>
                <c:pt idx="317">
                  <c:v>44.8</c:v>
                </c:pt>
                <c:pt idx="318">
                  <c:v>40.0</c:v>
                </c:pt>
                <c:pt idx="319">
                  <c:v>35.2</c:v>
                </c:pt>
                <c:pt idx="320">
                  <c:v>35.2</c:v>
                </c:pt>
                <c:pt idx="321">
                  <c:v>30.4</c:v>
                </c:pt>
                <c:pt idx="322">
                  <c:v>24.8</c:v>
                </c:pt>
                <c:pt idx="323">
                  <c:v>10.4</c:v>
                </c:pt>
                <c:pt idx="324">
                  <c:v>100.0</c:v>
                </c:pt>
                <c:pt idx="325">
                  <c:v>100.0</c:v>
                </c:pt>
                <c:pt idx="326">
                  <c:v>100.0</c:v>
                </c:pt>
                <c:pt idx="327">
                  <c:v>100.0</c:v>
                </c:pt>
                <c:pt idx="328">
                  <c:v>100.0</c:v>
                </c:pt>
                <c:pt idx="329">
                  <c:v>100.0</c:v>
                </c:pt>
                <c:pt idx="330">
                  <c:v>100.0</c:v>
                </c:pt>
                <c:pt idx="331">
                  <c:v>100.0</c:v>
                </c:pt>
                <c:pt idx="332">
                  <c:v>100.0</c:v>
                </c:pt>
                <c:pt idx="333">
                  <c:v>100.0</c:v>
                </c:pt>
                <c:pt idx="334">
                  <c:v>100.0</c:v>
                </c:pt>
                <c:pt idx="335">
                  <c:v>100.0</c:v>
                </c:pt>
                <c:pt idx="336">
                  <c:v>100.0</c:v>
                </c:pt>
                <c:pt idx="337">
                  <c:v>100.0</c:v>
                </c:pt>
                <c:pt idx="338">
                  <c:v>100.0</c:v>
                </c:pt>
                <c:pt idx="339">
                  <c:v>100.0</c:v>
                </c:pt>
                <c:pt idx="340">
                  <c:v>100.0</c:v>
                </c:pt>
                <c:pt idx="341">
                  <c:v>100.0</c:v>
                </c:pt>
                <c:pt idx="342">
                  <c:v>95.2</c:v>
                </c:pt>
                <c:pt idx="343">
                  <c:v>95.2</c:v>
                </c:pt>
                <c:pt idx="344">
                  <c:v>90.4</c:v>
                </c:pt>
                <c:pt idx="345">
                  <c:v>90.4</c:v>
                </c:pt>
                <c:pt idx="346">
                  <c:v>84.8</c:v>
                </c:pt>
                <c:pt idx="347">
                  <c:v>84.8</c:v>
                </c:pt>
                <c:pt idx="348">
                  <c:v>84.8</c:v>
                </c:pt>
                <c:pt idx="349">
                  <c:v>84.8</c:v>
                </c:pt>
                <c:pt idx="350">
                  <c:v>80.0</c:v>
                </c:pt>
                <c:pt idx="351">
                  <c:v>80.0</c:v>
                </c:pt>
                <c:pt idx="352">
                  <c:v>80.0</c:v>
                </c:pt>
                <c:pt idx="353">
                  <c:v>80.0</c:v>
                </c:pt>
                <c:pt idx="354">
                  <c:v>80.0</c:v>
                </c:pt>
                <c:pt idx="355">
                  <c:v>80.0</c:v>
                </c:pt>
                <c:pt idx="356">
                  <c:v>80.0</c:v>
                </c:pt>
                <c:pt idx="357">
                  <c:v>80.0</c:v>
                </c:pt>
                <c:pt idx="358">
                  <c:v>80.0</c:v>
                </c:pt>
                <c:pt idx="359">
                  <c:v>80.0</c:v>
                </c:pt>
                <c:pt idx="360">
                  <c:v>80.0</c:v>
                </c:pt>
                <c:pt idx="361">
                  <c:v>80.0</c:v>
                </c:pt>
                <c:pt idx="362">
                  <c:v>80.0</c:v>
                </c:pt>
                <c:pt idx="363">
                  <c:v>80.0</c:v>
                </c:pt>
                <c:pt idx="364">
                  <c:v>80.0</c:v>
                </c:pt>
                <c:pt idx="365">
                  <c:v>80.0</c:v>
                </c:pt>
                <c:pt idx="366">
                  <c:v>75.2</c:v>
                </c:pt>
                <c:pt idx="367">
                  <c:v>70.4</c:v>
                </c:pt>
                <c:pt idx="368">
                  <c:v>64.8</c:v>
                </c:pt>
                <c:pt idx="369">
                  <c:v>64.8</c:v>
                </c:pt>
                <c:pt idx="370">
                  <c:v>60.0</c:v>
                </c:pt>
                <c:pt idx="371">
                  <c:v>60.0</c:v>
                </c:pt>
                <c:pt idx="372">
                  <c:v>60.0</c:v>
                </c:pt>
                <c:pt idx="373">
                  <c:v>60.0</c:v>
                </c:pt>
                <c:pt idx="374">
                  <c:v>60.0</c:v>
                </c:pt>
                <c:pt idx="375">
                  <c:v>60.0</c:v>
                </c:pt>
                <c:pt idx="376">
                  <c:v>60.0</c:v>
                </c:pt>
                <c:pt idx="377">
                  <c:v>50.4</c:v>
                </c:pt>
                <c:pt idx="378">
                  <c:v>44.8</c:v>
                </c:pt>
                <c:pt idx="379">
                  <c:v>44.8</c:v>
                </c:pt>
                <c:pt idx="380">
                  <c:v>40.0</c:v>
                </c:pt>
                <c:pt idx="381">
                  <c:v>40.0</c:v>
                </c:pt>
                <c:pt idx="382">
                  <c:v>40.0</c:v>
                </c:pt>
                <c:pt idx="383">
                  <c:v>40.0</c:v>
                </c:pt>
                <c:pt idx="384">
                  <c:v>35.2</c:v>
                </c:pt>
                <c:pt idx="385">
                  <c:v>35.2</c:v>
                </c:pt>
                <c:pt idx="386">
                  <c:v>35.2</c:v>
                </c:pt>
              </c:numCache>
            </c:numRef>
          </c:xVal>
          <c:yVal>
            <c:numRef>
              <c:f>'387 students with 2 results'!$B$2:$B$388</c:f>
              <c:numCache>
                <c:formatCode>0</c:formatCode>
                <c:ptCount val="387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  <c:pt idx="47">
                  <c:v>100.0</c:v>
                </c:pt>
                <c:pt idx="48">
                  <c:v>100.0</c:v>
                </c:pt>
                <c:pt idx="49">
                  <c:v>100.0</c:v>
                </c:pt>
                <c:pt idx="50">
                  <c:v>100.0</c:v>
                </c:pt>
                <c:pt idx="51">
                  <c:v>100.0</c:v>
                </c:pt>
                <c:pt idx="52">
                  <c:v>100.0</c:v>
                </c:pt>
                <c:pt idx="53">
                  <c:v>100.0</c:v>
                </c:pt>
                <c:pt idx="54">
                  <c:v>100.0</c:v>
                </c:pt>
                <c:pt idx="55">
                  <c:v>100.0</c:v>
                </c:pt>
                <c:pt idx="56">
                  <c:v>100.0</c:v>
                </c:pt>
                <c:pt idx="57">
                  <c:v>100.0</c:v>
                </c:pt>
                <c:pt idx="58">
                  <c:v>100.0</c:v>
                </c:pt>
                <c:pt idx="59">
                  <c:v>100.0</c:v>
                </c:pt>
                <c:pt idx="60">
                  <c:v>100.0</c:v>
                </c:pt>
                <c:pt idx="61">
                  <c:v>100.0</c:v>
                </c:pt>
                <c:pt idx="62">
                  <c:v>100.0</c:v>
                </c:pt>
                <c:pt idx="63">
                  <c:v>100.0</c:v>
                </c:pt>
                <c:pt idx="64">
                  <c:v>100.0</c:v>
                </c:pt>
                <c:pt idx="65">
                  <c:v>100.0</c:v>
                </c:pt>
                <c:pt idx="66">
                  <c:v>100.0</c:v>
                </c:pt>
                <c:pt idx="67">
                  <c:v>100.0</c:v>
                </c:pt>
                <c:pt idx="68">
                  <c:v>100.0</c:v>
                </c:pt>
                <c:pt idx="69">
                  <c:v>100.0</c:v>
                </c:pt>
                <c:pt idx="70">
                  <c:v>100.0</c:v>
                </c:pt>
                <c:pt idx="71">
                  <c:v>100.0</c:v>
                </c:pt>
                <c:pt idx="72">
                  <c:v>100.0</c:v>
                </c:pt>
                <c:pt idx="73">
                  <c:v>100.0</c:v>
                </c:pt>
                <c:pt idx="74">
                  <c:v>100.0</c:v>
                </c:pt>
                <c:pt idx="75">
                  <c:v>100.0</c:v>
                </c:pt>
                <c:pt idx="76">
                  <c:v>100.0</c:v>
                </c:pt>
                <c:pt idx="77">
                  <c:v>100.0</c:v>
                </c:pt>
                <c:pt idx="78">
                  <c:v>100.0</c:v>
                </c:pt>
                <c:pt idx="79">
                  <c:v>100.0</c:v>
                </c:pt>
                <c:pt idx="80">
                  <c:v>100.0</c:v>
                </c:pt>
                <c:pt idx="81">
                  <c:v>100.0</c:v>
                </c:pt>
                <c:pt idx="82">
                  <c:v>100.0</c:v>
                </c:pt>
                <c:pt idx="83">
                  <c:v>100.0</c:v>
                </c:pt>
                <c:pt idx="84">
                  <c:v>100.0</c:v>
                </c:pt>
                <c:pt idx="85">
                  <c:v>100.0</c:v>
                </c:pt>
                <c:pt idx="86">
                  <c:v>100.0</c:v>
                </c:pt>
                <c:pt idx="87">
                  <c:v>100.0</c:v>
                </c:pt>
                <c:pt idx="88">
                  <c:v>100.0</c:v>
                </c:pt>
                <c:pt idx="89">
                  <c:v>100.0</c:v>
                </c:pt>
                <c:pt idx="90">
                  <c:v>100.0</c:v>
                </c:pt>
                <c:pt idx="91">
                  <c:v>100.0</c:v>
                </c:pt>
                <c:pt idx="92">
                  <c:v>100.0</c:v>
                </c:pt>
                <c:pt idx="93">
                  <c:v>100.0</c:v>
                </c:pt>
                <c:pt idx="94">
                  <c:v>100.0</c:v>
                </c:pt>
                <c:pt idx="95">
                  <c:v>100.0</c:v>
                </c:pt>
                <c:pt idx="96">
                  <c:v>100.0</c:v>
                </c:pt>
                <c:pt idx="97">
                  <c:v>100.0</c:v>
                </c:pt>
                <c:pt idx="98">
                  <c:v>100.0</c:v>
                </c:pt>
                <c:pt idx="99">
                  <c:v>100.0</c:v>
                </c:pt>
                <c:pt idx="100">
                  <c:v>100.0</c:v>
                </c:pt>
                <c:pt idx="101">
                  <c:v>50.0</c:v>
                </c:pt>
                <c:pt idx="102">
                  <c:v>50.0</c:v>
                </c:pt>
                <c:pt idx="103">
                  <c:v>50.0</c:v>
                </c:pt>
                <c:pt idx="104">
                  <c:v>50.0</c:v>
                </c:pt>
                <c:pt idx="105">
                  <c:v>50.0</c:v>
                </c:pt>
                <c:pt idx="106">
                  <c:v>50.0</c:v>
                </c:pt>
                <c:pt idx="107">
                  <c:v>50.0</c:v>
                </c:pt>
                <c:pt idx="108">
                  <c:v>50.0</c:v>
                </c:pt>
                <c:pt idx="109">
                  <c:v>50.0</c:v>
                </c:pt>
                <c:pt idx="110">
                  <c:v>50.0</c:v>
                </c:pt>
                <c:pt idx="111">
                  <c:v>50.0</c:v>
                </c:pt>
                <c:pt idx="112">
                  <c:v>50.0</c:v>
                </c:pt>
                <c:pt idx="113">
                  <c:v>50.0</c:v>
                </c:pt>
                <c:pt idx="114">
                  <c:v>50.0</c:v>
                </c:pt>
                <c:pt idx="115">
                  <c:v>50.0</c:v>
                </c:pt>
                <c:pt idx="116">
                  <c:v>50.0</c:v>
                </c:pt>
                <c:pt idx="117">
                  <c:v>50.0</c:v>
                </c:pt>
                <c:pt idx="118">
                  <c:v>50.0</c:v>
                </c:pt>
                <c:pt idx="119">
                  <c:v>50.0</c:v>
                </c:pt>
                <c:pt idx="120">
                  <c:v>50.0</c:v>
                </c:pt>
                <c:pt idx="121">
                  <c:v>50.0</c:v>
                </c:pt>
                <c:pt idx="122">
                  <c:v>50.0</c:v>
                </c:pt>
                <c:pt idx="123">
                  <c:v>50.0</c:v>
                </c:pt>
                <c:pt idx="124">
                  <c:v>50.0</c:v>
                </c:pt>
                <c:pt idx="125">
                  <c:v>50.0</c:v>
                </c:pt>
                <c:pt idx="126">
                  <c:v>50.0</c:v>
                </c:pt>
                <c:pt idx="127">
                  <c:v>50.0</c:v>
                </c:pt>
                <c:pt idx="128">
                  <c:v>50.0</c:v>
                </c:pt>
                <c:pt idx="129">
                  <c:v>50.0</c:v>
                </c:pt>
                <c:pt idx="130">
                  <c:v>50.0</c:v>
                </c:pt>
                <c:pt idx="131">
                  <c:v>50.0</c:v>
                </c:pt>
                <c:pt idx="132">
                  <c:v>50.0</c:v>
                </c:pt>
                <c:pt idx="133">
                  <c:v>50.0</c:v>
                </c:pt>
                <c:pt idx="134">
                  <c:v>50.0</c:v>
                </c:pt>
                <c:pt idx="135">
                  <c:v>50.0</c:v>
                </c:pt>
                <c:pt idx="136">
                  <c:v>50.0</c:v>
                </c:pt>
                <c:pt idx="137">
                  <c:v>50.0</c:v>
                </c:pt>
                <c:pt idx="138">
                  <c:v>50.0</c:v>
                </c:pt>
                <c:pt idx="139">
                  <c:v>50.0</c:v>
                </c:pt>
                <c:pt idx="140">
                  <c:v>50.0</c:v>
                </c:pt>
                <c:pt idx="141">
                  <c:v>50.0</c:v>
                </c:pt>
                <c:pt idx="142">
                  <c:v>50.0</c:v>
                </c:pt>
                <c:pt idx="143">
                  <c:v>50.0</c:v>
                </c:pt>
                <c:pt idx="144">
                  <c:v>50.0</c:v>
                </c:pt>
                <c:pt idx="145">
                  <c:v>50.0</c:v>
                </c:pt>
                <c:pt idx="146">
                  <c:v>50.0</c:v>
                </c:pt>
                <c:pt idx="147">
                  <c:v>50.0</c:v>
                </c:pt>
                <c:pt idx="148">
                  <c:v>50.0</c:v>
                </c:pt>
                <c:pt idx="149">
                  <c:v>50.0</c:v>
                </c:pt>
                <c:pt idx="150">
                  <c:v>50.0</c:v>
                </c:pt>
                <c:pt idx="151">
                  <c:v>50.0</c:v>
                </c:pt>
                <c:pt idx="152">
                  <c:v>50.0</c:v>
                </c:pt>
                <c:pt idx="153">
                  <c:v>50.0</c:v>
                </c:pt>
                <c:pt idx="154">
                  <c:v>50.0</c:v>
                </c:pt>
                <c:pt idx="155">
                  <c:v>50.0</c:v>
                </c:pt>
                <c:pt idx="156">
                  <c:v>50.0</c:v>
                </c:pt>
                <c:pt idx="157">
                  <c:v>50.0</c:v>
                </c:pt>
                <c:pt idx="158">
                  <c:v>50.0</c:v>
                </c:pt>
                <c:pt idx="159">
                  <c:v>50.0</c:v>
                </c:pt>
                <c:pt idx="160">
                  <c:v>50.0</c:v>
                </c:pt>
                <c:pt idx="161">
                  <c:v>50.0</c:v>
                </c:pt>
                <c:pt idx="162">
                  <c:v>50.0</c:v>
                </c:pt>
                <c:pt idx="163">
                  <c:v>50.0</c:v>
                </c:pt>
                <c:pt idx="164">
                  <c:v>50.0</c:v>
                </c:pt>
                <c:pt idx="165">
                  <c:v>50.0</c:v>
                </c:pt>
                <c:pt idx="166">
                  <c:v>50.0</c:v>
                </c:pt>
                <c:pt idx="167">
                  <c:v>50.0</c:v>
                </c:pt>
                <c:pt idx="168">
                  <c:v>50.0</c:v>
                </c:pt>
                <c:pt idx="169">
                  <c:v>50.0</c:v>
                </c:pt>
                <c:pt idx="170">
                  <c:v>50.0</c:v>
                </c:pt>
                <c:pt idx="171">
                  <c:v>50.0</c:v>
                </c:pt>
                <c:pt idx="172">
                  <c:v>50.0</c:v>
                </c:pt>
                <c:pt idx="173">
                  <c:v>50.0</c:v>
                </c:pt>
                <c:pt idx="174">
                  <c:v>50.0</c:v>
                </c:pt>
                <c:pt idx="175">
                  <c:v>50.0</c:v>
                </c:pt>
                <c:pt idx="176">
                  <c:v>50.0</c:v>
                </c:pt>
                <c:pt idx="177">
                  <c:v>50.0</c:v>
                </c:pt>
                <c:pt idx="178">
                  <c:v>50.0</c:v>
                </c:pt>
                <c:pt idx="179">
                  <c:v>50.0</c:v>
                </c:pt>
                <c:pt idx="180">
                  <c:v>50.0</c:v>
                </c:pt>
                <c:pt idx="181">
                  <c:v>50.0</c:v>
                </c:pt>
                <c:pt idx="182">
                  <c:v>50.0</c:v>
                </c:pt>
                <c:pt idx="183">
                  <c:v>50.0</c:v>
                </c:pt>
                <c:pt idx="184">
                  <c:v>50.0</c:v>
                </c:pt>
                <c:pt idx="185">
                  <c:v>50.0</c:v>
                </c:pt>
                <c:pt idx="186">
                  <c:v>50.0</c:v>
                </c:pt>
                <c:pt idx="187">
                  <c:v>50.0</c:v>
                </c:pt>
                <c:pt idx="188">
                  <c:v>50.0</c:v>
                </c:pt>
                <c:pt idx="189">
                  <c:v>50.0</c:v>
                </c:pt>
                <c:pt idx="190">
                  <c:v>50.0</c:v>
                </c:pt>
                <c:pt idx="191">
                  <c:v>50.0</c:v>
                </c:pt>
                <c:pt idx="192">
                  <c:v>50.0</c:v>
                </c:pt>
                <c:pt idx="193">
                  <c:v>50.0</c:v>
                </c:pt>
                <c:pt idx="194">
                  <c:v>50.0</c:v>
                </c:pt>
                <c:pt idx="195">
                  <c:v>50.0</c:v>
                </c:pt>
                <c:pt idx="196">
                  <c:v>50.0</c:v>
                </c:pt>
                <c:pt idx="197">
                  <c:v>50.0</c:v>
                </c:pt>
                <c:pt idx="198">
                  <c:v>50.0</c:v>
                </c:pt>
                <c:pt idx="199">
                  <c:v>50.0</c:v>
                </c:pt>
                <c:pt idx="200">
                  <c:v>50.0</c:v>
                </c:pt>
                <c:pt idx="201">
                  <c:v>50.0</c:v>
                </c:pt>
                <c:pt idx="202">
                  <c:v>50.0</c:v>
                </c:pt>
                <c:pt idx="203">
                  <c:v>50.0</c:v>
                </c:pt>
                <c:pt idx="204">
                  <c:v>50.0</c:v>
                </c:pt>
                <c:pt idx="205">
                  <c:v>50.0</c:v>
                </c:pt>
                <c:pt idx="206">
                  <c:v>50.0</c:v>
                </c:pt>
                <c:pt idx="207">
                  <c:v>50.0</c:v>
                </c:pt>
                <c:pt idx="208">
                  <c:v>50.0</c:v>
                </c:pt>
                <c:pt idx="209">
                  <c:v>50.0</c:v>
                </c:pt>
                <c:pt idx="210">
                  <c:v>50.0</c:v>
                </c:pt>
                <c:pt idx="211">
                  <c:v>50.0</c:v>
                </c:pt>
                <c:pt idx="212">
                  <c:v>50.0</c:v>
                </c:pt>
                <c:pt idx="213">
                  <c:v>50.0</c:v>
                </c:pt>
                <c:pt idx="214">
                  <c:v>50.0</c:v>
                </c:pt>
                <c:pt idx="215">
                  <c:v>50.0</c:v>
                </c:pt>
                <c:pt idx="216">
                  <c:v>50.0</c:v>
                </c:pt>
                <c:pt idx="217">
                  <c:v>50.0</c:v>
                </c:pt>
                <c:pt idx="218">
                  <c:v>50.0</c:v>
                </c:pt>
                <c:pt idx="219">
                  <c:v>50.0</c:v>
                </c:pt>
                <c:pt idx="220">
                  <c:v>50.0</c:v>
                </c:pt>
                <c:pt idx="221">
                  <c:v>50.0</c:v>
                </c:pt>
                <c:pt idx="222">
                  <c:v>50.0</c:v>
                </c:pt>
                <c:pt idx="223">
                  <c:v>50.0</c:v>
                </c:pt>
                <c:pt idx="224">
                  <c:v>50.0</c:v>
                </c:pt>
                <c:pt idx="225">
                  <c:v>50.0</c:v>
                </c:pt>
                <c:pt idx="226">
                  <c:v>50.0</c:v>
                </c:pt>
                <c:pt idx="227">
                  <c:v>50.0</c:v>
                </c:pt>
                <c:pt idx="228">
                  <c:v>50.0</c:v>
                </c:pt>
                <c:pt idx="229">
                  <c:v>50.0</c:v>
                </c:pt>
                <c:pt idx="230">
                  <c:v>50.0</c:v>
                </c:pt>
                <c:pt idx="231">
                  <c:v>50.0</c:v>
                </c:pt>
                <c:pt idx="232">
                  <c:v>50.0</c:v>
                </c:pt>
                <c:pt idx="233">
                  <c:v>50.0</c:v>
                </c:pt>
                <c:pt idx="234">
                  <c:v>50.0</c:v>
                </c:pt>
                <c:pt idx="235">
                  <c:v>50.0</c:v>
                </c:pt>
                <c:pt idx="236">
                  <c:v>50.0</c:v>
                </c:pt>
                <c:pt idx="237">
                  <c:v>50.0</c:v>
                </c:pt>
                <c:pt idx="238">
                  <c:v>50.0</c:v>
                </c:pt>
                <c:pt idx="239">
                  <c:v>50.0</c:v>
                </c:pt>
                <c:pt idx="240">
                  <c:v>50.0</c:v>
                </c:pt>
                <c:pt idx="241">
                  <c:v>50.0</c:v>
                </c:pt>
                <c:pt idx="242">
                  <c:v>50.0</c:v>
                </c:pt>
                <c:pt idx="243">
                  <c:v>50.0</c:v>
                </c:pt>
                <c:pt idx="244">
                  <c:v>50.0</c:v>
                </c:pt>
                <c:pt idx="245">
                  <c:v>50.0</c:v>
                </c:pt>
                <c:pt idx="246">
                  <c:v>50.0</c:v>
                </c:pt>
                <c:pt idx="247">
                  <c:v>50.0</c:v>
                </c:pt>
                <c:pt idx="248">
                  <c:v>50.0</c:v>
                </c:pt>
                <c:pt idx="249">
                  <c:v>50.0</c:v>
                </c:pt>
                <c:pt idx="250">
                  <c:v>50.0</c:v>
                </c:pt>
                <c:pt idx="251">
                  <c:v>50.0</c:v>
                </c:pt>
                <c:pt idx="252">
                  <c:v>50.0</c:v>
                </c:pt>
                <c:pt idx="253">
                  <c:v>50.0</c:v>
                </c:pt>
                <c:pt idx="254">
                  <c:v>50.0</c:v>
                </c:pt>
                <c:pt idx="255">
                  <c:v>50.0</c:v>
                </c:pt>
                <c:pt idx="256">
                  <c:v>50.0</c:v>
                </c:pt>
                <c:pt idx="257">
                  <c:v>50.0</c:v>
                </c:pt>
                <c:pt idx="258">
                  <c:v>50.0</c:v>
                </c:pt>
                <c:pt idx="259">
                  <c:v>50.0</c:v>
                </c:pt>
                <c:pt idx="260">
                  <c:v>50.0</c:v>
                </c:pt>
                <c:pt idx="261">
                  <c:v>50.0</c:v>
                </c:pt>
                <c:pt idx="262">
                  <c:v>50.0</c:v>
                </c:pt>
                <c:pt idx="263">
                  <c:v>50.0</c:v>
                </c:pt>
                <c:pt idx="264">
                  <c:v>50.0</c:v>
                </c:pt>
                <c:pt idx="265">
                  <c:v>50.0</c:v>
                </c:pt>
                <c:pt idx="266">
                  <c:v>50.0</c:v>
                </c:pt>
                <c:pt idx="267">
                  <c:v>50.0</c:v>
                </c:pt>
                <c:pt idx="268">
                  <c:v>50.0</c:v>
                </c:pt>
                <c:pt idx="269">
                  <c:v>50.0</c:v>
                </c:pt>
                <c:pt idx="270">
                  <c:v>50.0</c:v>
                </c:pt>
                <c:pt idx="271">
                  <c:v>50.0</c:v>
                </c:pt>
                <c:pt idx="272">
                  <c:v>50.0</c:v>
                </c:pt>
                <c:pt idx="273">
                  <c:v>50.0</c:v>
                </c:pt>
                <c:pt idx="274">
                  <c:v>50.0</c:v>
                </c:pt>
                <c:pt idx="275">
                  <c:v>50.0</c:v>
                </c:pt>
                <c:pt idx="276">
                  <c:v>50.0</c:v>
                </c:pt>
                <c:pt idx="277">
                  <c:v>50.0</c:v>
                </c:pt>
                <c:pt idx="278">
                  <c:v>50.0</c:v>
                </c:pt>
                <c:pt idx="279">
                  <c:v>50.0</c:v>
                </c:pt>
                <c:pt idx="280">
                  <c:v>50.0</c:v>
                </c:pt>
                <c:pt idx="281">
                  <c:v>50.0</c:v>
                </c:pt>
                <c:pt idx="282">
                  <c:v>50.0</c:v>
                </c:pt>
                <c:pt idx="283">
                  <c:v>50.0</c:v>
                </c:pt>
                <c:pt idx="284">
                  <c:v>50.0</c:v>
                </c:pt>
                <c:pt idx="285">
                  <c:v>50.0</c:v>
                </c:pt>
                <c:pt idx="286">
                  <c:v>50.0</c:v>
                </c:pt>
                <c:pt idx="287">
                  <c:v>50.0</c:v>
                </c:pt>
                <c:pt idx="288">
                  <c:v>50.0</c:v>
                </c:pt>
                <c:pt idx="289">
                  <c:v>50.0</c:v>
                </c:pt>
                <c:pt idx="290">
                  <c:v>50.0</c:v>
                </c:pt>
                <c:pt idx="291">
                  <c:v>50.0</c:v>
                </c:pt>
                <c:pt idx="292">
                  <c:v>50.0</c:v>
                </c:pt>
                <c:pt idx="293">
                  <c:v>50.0</c:v>
                </c:pt>
                <c:pt idx="294">
                  <c:v>50.0</c:v>
                </c:pt>
                <c:pt idx="295">
                  <c:v>50.0</c:v>
                </c:pt>
                <c:pt idx="296">
                  <c:v>50.0</c:v>
                </c:pt>
                <c:pt idx="297">
                  <c:v>50.0</c:v>
                </c:pt>
                <c:pt idx="298">
                  <c:v>50.0</c:v>
                </c:pt>
                <c:pt idx="299">
                  <c:v>50.0</c:v>
                </c:pt>
                <c:pt idx="300">
                  <c:v>50.0</c:v>
                </c:pt>
                <c:pt idx="301">
                  <c:v>50.0</c:v>
                </c:pt>
                <c:pt idx="302">
                  <c:v>50.0</c:v>
                </c:pt>
                <c:pt idx="303">
                  <c:v>50.0</c:v>
                </c:pt>
                <c:pt idx="304">
                  <c:v>50.0</c:v>
                </c:pt>
                <c:pt idx="305">
                  <c:v>50.0</c:v>
                </c:pt>
                <c:pt idx="306">
                  <c:v>50.0</c:v>
                </c:pt>
                <c:pt idx="307">
                  <c:v>50.0</c:v>
                </c:pt>
                <c:pt idx="308">
                  <c:v>50.0</c:v>
                </c:pt>
                <c:pt idx="309">
                  <c:v>50.0</c:v>
                </c:pt>
                <c:pt idx="310">
                  <c:v>50.0</c:v>
                </c:pt>
                <c:pt idx="311">
                  <c:v>50.0</c:v>
                </c:pt>
                <c:pt idx="312">
                  <c:v>50.0</c:v>
                </c:pt>
                <c:pt idx="313">
                  <c:v>50.0</c:v>
                </c:pt>
                <c:pt idx="314">
                  <c:v>50.0</c:v>
                </c:pt>
                <c:pt idx="315">
                  <c:v>50.0</c:v>
                </c:pt>
                <c:pt idx="316">
                  <c:v>50.0</c:v>
                </c:pt>
                <c:pt idx="317">
                  <c:v>50.0</c:v>
                </c:pt>
                <c:pt idx="318">
                  <c:v>50.0</c:v>
                </c:pt>
                <c:pt idx="319">
                  <c:v>50.0</c:v>
                </c:pt>
                <c:pt idx="320">
                  <c:v>50.0</c:v>
                </c:pt>
                <c:pt idx="321">
                  <c:v>50.0</c:v>
                </c:pt>
                <c:pt idx="322">
                  <c:v>50.0</c:v>
                </c:pt>
                <c:pt idx="323">
                  <c:v>50.0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46643200"/>
        <c:axId val="-1546273296"/>
      </c:scatterChart>
      <c:valAx>
        <c:axId val="-1546643200"/>
        <c:scaling>
          <c:orientation val="minMax"/>
          <c:max val="110.0"/>
          <c:min val="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library training resource grade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6273296"/>
        <c:crosses val="autoZero"/>
        <c:crossBetween val="midCat"/>
      </c:valAx>
      <c:valAx>
        <c:axId val="-1546273296"/>
        <c:scaling>
          <c:orientation val="minMax"/>
          <c:max val="110.0"/>
          <c:min val="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Grade</a:t>
                </a:r>
                <a:r>
                  <a:rPr lang="en-US" baseline="0"/>
                  <a:t> within assignment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6643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FE8AA-F9E7-4C4A-B37E-2C0142011DD8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4025D-2078-2446-B4BF-412619B6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188CF-4AC9-634A-A3AD-F460727AC6C4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A19D1-A47F-8F4E-997C-8D4B9C5F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A19D1-A47F-8F4E-997C-8D4B9C5FF5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89" y="2488647"/>
            <a:ext cx="7481455" cy="3948119"/>
          </a:xfrm>
        </p:spPr>
        <p:txBody>
          <a:bodyPr>
            <a:normAutofit/>
          </a:bodyPr>
          <a:lstStyle>
            <a:lvl1pPr algn="l">
              <a:defRPr sz="7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Heading Should </a:t>
            </a:r>
            <a:br>
              <a:rPr lang="ga-IE" dirty="0" smtClean="0"/>
            </a:br>
            <a:r>
              <a:rPr lang="ga-IE" dirty="0" smtClean="0"/>
              <a:t>Appear Here</a:t>
            </a:r>
            <a:br>
              <a:rPr lang="ga-IE" dirty="0" smtClean="0"/>
            </a:br>
            <a:r>
              <a:rPr lang="ga-IE" dirty="0" smtClean="0"/>
              <a:t>In white, 60-72pt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6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A5C8-7235-8244-BD9D-C15A785A9FFC}" type="datetimeFigureOut">
              <a:rPr lang="en-US" smtClean="0"/>
              <a:pPr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1EF6-DA57-CA4D-BCB3-74A3F6E09A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936" y="6165479"/>
            <a:ext cx="2441864" cy="4728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9742" y="630170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#mootieuk16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9433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 marL="180975" indent="-180975">
              <a:tabLst/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757738" y="1600200"/>
            <a:ext cx="3929062" cy="5257800"/>
          </a:xfrm>
        </p:spPr>
        <p:txBody>
          <a:bodyPr vert="horz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A5C8-7235-8244-BD9D-C15A785A9FFC}" type="datetimeFigureOut">
              <a:rPr lang="en-US" smtClean="0"/>
              <a:pPr/>
              <a:t>4/9/17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1EF6-DA57-CA4D-BCB3-74A3F6E09A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936" y="6165479"/>
            <a:ext cx="2441864" cy="47286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199742" y="630170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#mootieuk16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41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40" y="260648"/>
            <a:ext cx="6624736" cy="576064"/>
          </a:xfrm>
          <a:prstGeom prst="rect">
            <a:avLst/>
          </a:prstGeom>
        </p:spPr>
        <p:txBody>
          <a:bodyPr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936" y="6165479"/>
            <a:ext cx="2441864" cy="47286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199742" y="630170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#mootieuk16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8030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91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89" y="396878"/>
            <a:ext cx="7481455" cy="3650700"/>
          </a:xfrm>
        </p:spPr>
        <p:txBody>
          <a:bodyPr>
            <a:normAutofit/>
          </a:bodyPr>
          <a:lstStyle>
            <a:lvl1pPr algn="l">
              <a:defRPr sz="7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Heading Should </a:t>
            </a:r>
            <a:br>
              <a:rPr lang="ga-IE" dirty="0" smtClean="0"/>
            </a:br>
            <a:r>
              <a:rPr lang="ga-IE" dirty="0" smtClean="0"/>
              <a:t>Appear Here</a:t>
            </a:r>
            <a:br>
              <a:rPr lang="ga-IE" dirty="0" smtClean="0"/>
            </a:br>
            <a:r>
              <a:rPr lang="ga-IE" dirty="0" smtClean="0"/>
              <a:t>In white, 60-72pt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528131" y="6007100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@</a:t>
            </a:r>
            <a:r>
              <a:rPr lang="en-US" sz="2000" b="0" dirty="0" err="1" smtClean="0">
                <a:solidFill>
                  <a:schemeClr val="bg1"/>
                </a:solidFill>
              </a:rPr>
              <a:t>glynnmark</a:t>
            </a:r>
            <a:endParaRPr lang="en-US" sz="2000" b="0" dirty="0" smtClean="0">
              <a:solidFill>
                <a:schemeClr val="bg1"/>
              </a:solidFill>
            </a:endParaRPr>
          </a:p>
          <a:p>
            <a:r>
              <a:rPr lang="en-US" sz="2000" b="0" dirty="0" smtClean="0">
                <a:solidFill>
                  <a:schemeClr val="bg1"/>
                </a:solidFill>
              </a:rPr>
              <a:t>@</a:t>
            </a:r>
            <a:r>
              <a:rPr lang="en-US" sz="2000" b="0" dirty="0" err="1" smtClean="0">
                <a:solidFill>
                  <a:schemeClr val="bg1"/>
                </a:solidFill>
              </a:rPr>
              <a:t>hlyanjac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4" name="Picture 3" descr="NIDL_logo_Revised_moved'for'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7" y="5657899"/>
            <a:ext cx="2057967" cy="99678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16250" y="2519363"/>
            <a:ext cx="3321050" cy="283845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74" y="6356352"/>
            <a:ext cx="2133600" cy="365125"/>
          </a:xfrm>
        </p:spPr>
        <p:txBody>
          <a:bodyPr/>
          <a:lstStyle/>
          <a:p>
            <a:fld id="{67A05B25-81A8-D24B-82FB-B7039422DA38}" type="datetimeFigureOut">
              <a:rPr lang="en-US" smtClean="0"/>
              <a:t>4/9/17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9764" y="11588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ga-IE" dirty="0" smtClean="0"/>
              <a:t>Heading / Arial 28-36pt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9764" y="1600203"/>
            <a:ext cx="4038600" cy="4186239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828800" indent="0" algn="l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Images should sit to the right in line with header and footer</a:t>
            </a:r>
          </a:p>
          <a:p>
            <a:pPr lvl="0"/>
            <a:endParaRPr lang="ga-IE" dirty="0" smtClean="0"/>
          </a:p>
          <a:p>
            <a:pPr lvl="0"/>
            <a:r>
              <a:rPr lang="ga-IE" dirty="0" smtClean="0"/>
              <a:t>Click to edit Master text styles – 18 - 28pt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</a:p>
          <a:p>
            <a:pPr lvl="4"/>
            <a:endParaRPr lang="ga-IE" dirty="0" smtClean="0"/>
          </a:p>
          <a:p>
            <a:pPr lvl="4"/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3106744" y="6259873"/>
            <a:ext cx="2133600" cy="48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@</a:t>
            </a:r>
            <a:r>
              <a:rPr lang="en-US" dirty="0" err="1" smtClean="0">
                <a:solidFill>
                  <a:srgbClr val="002060"/>
                </a:solidFill>
              </a:rPr>
              <a:t>glynnmark</a:t>
            </a:r>
            <a:r>
              <a:rPr lang="en-US" dirty="0" smtClean="0">
                <a:solidFill>
                  <a:srgbClr val="002060"/>
                </a:solidFill>
              </a:rPr>
              <a:t>	  #</a:t>
            </a:r>
            <a:r>
              <a:rPr lang="en-US" dirty="0" err="1" smtClean="0">
                <a:solidFill>
                  <a:srgbClr val="002060"/>
                </a:solidFill>
              </a:rPr>
              <a:t>heie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 descr="NIDL_logo_Revised_moved'for' (1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5" y="6183406"/>
            <a:ext cx="1318690" cy="6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74" y="6356352"/>
            <a:ext cx="2133600" cy="365125"/>
          </a:xfrm>
        </p:spPr>
        <p:txBody>
          <a:bodyPr/>
          <a:lstStyle/>
          <a:p>
            <a:fld id="{67A05B25-81A8-D24B-82FB-B7039422DA38}" type="datetimeFigureOut">
              <a:rPr lang="en-US" smtClean="0"/>
              <a:t>4/9/17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9764" y="11588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ga-IE" dirty="0" smtClean="0"/>
              <a:t>Heading / Arial 28-36pt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9764" y="1600203"/>
            <a:ext cx="4038600" cy="4186239"/>
          </a:xfrm>
        </p:spPr>
        <p:txBody>
          <a:bodyPr/>
          <a:lstStyle>
            <a:lvl1pPr>
              <a:defRPr sz="2800" baseline="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 marL="1828800" indent="0" algn="l">
              <a:buNone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Images should sit to the right in line with header and footer</a:t>
            </a:r>
          </a:p>
          <a:p>
            <a:pPr lvl="0"/>
            <a:endParaRPr lang="ga-IE" dirty="0" smtClean="0"/>
          </a:p>
          <a:p>
            <a:pPr lvl="0"/>
            <a:r>
              <a:rPr lang="ga-IE" dirty="0" smtClean="0"/>
              <a:t>Click to edit Master text styles – 18 - 28pt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</a:p>
          <a:p>
            <a:pPr lvl="4"/>
            <a:endParaRPr lang="ga-IE" dirty="0" smtClean="0"/>
          </a:p>
          <a:p>
            <a:pPr lvl="4"/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3106744" y="6259873"/>
            <a:ext cx="2133600" cy="48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@</a:t>
            </a:r>
            <a:r>
              <a:rPr lang="en-US" dirty="0" err="1" smtClean="0">
                <a:solidFill>
                  <a:srgbClr val="002060"/>
                </a:solidFill>
              </a:rPr>
              <a:t>glynnmark</a:t>
            </a:r>
            <a:r>
              <a:rPr lang="en-US" dirty="0" smtClean="0">
                <a:solidFill>
                  <a:srgbClr val="002060"/>
                </a:solidFill>
              </a:rPr>
              <a:t>	  #</a:t>
            </a:r>
            <a:r>
              <a:rPr lang="en-US" dirty="0" err="1" smtClean="0">
                <a:solidFill>
                  <a:srgbClr val="002060"/>
                </a:solidFill>
              </a:rPr>
              <a:t>heie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 descr="NIDL_logo_Revised_moved'for' (1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5" y="6183406"/>
            <a:ext cx="1318690" cy="6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593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0625"/>
            <a:ext cx="4040188" cy="348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8593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460625"/>
            <a:ext cx="4041775" cy="348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2456" y="6356352"/>
            <a:ext cx="2133600" cy="365125"/>
          </a:xfrm>
        </p:spPr>
        <p:txBody>
          <a:bodyPr/>
          <a:lstStyle/>
          <a:p>
            <a:fld id="{67A05B25-81A8-D24B-82FB-B7039422DA38}" type="datetimeFigureOut">
              <a:rPr lang="en-US" smtClean="0"/>
              <a:t>4/9/17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588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ga-IE" dirty="0" smtClean="0"/>
              <a:t>Heading / Arial 28-36pt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7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12" y="6356352"/>
            <a:ext cx="2133600" cy="365125"/>
          </a:xfrm>
        </p:spPr>
        <p:txBody>
          <a:bodyPr/>
          <a:lstStyle/>
          <a:p>
            <a:fld id="{67A05B25-81A8-D24B-82FB-B7039422DA38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9764" y="11588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ga-IE" dirty="0" smtClean="0"/>
              <a:t>Heading / Arial 28-36pt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9764" y="1671644"/>
            <a:ext cx="4038600" cy="4186239"/>
          </a:xfrm>
        </p:spPr>
        <p:txBody>
          <a:bodyPr/>
          <a:lstStyle>
            <a:lvl1pPr>
              <a:defRPr sz="2800" baseline="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 marL="1828800" indent="0" algn="l">
              <a:buNone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Images should sit to the right in line with header and footer</a:t>
            </a:r>
          </a:p>
          <a:p>
            <a:pPr lvl="0"/>
            <a:endParaRPr lang="ga-IE" dirty="0" smtClean="0"/>
          </a:p>
          <a:p>
            <a:pPr lvl="0"/>
            <a:r>
              <a:rPr lang="ga-IE" dirty="0" smtClean="0"/>
              <a:t>Click to edit Master text styles – 18 - 28pt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</a:p>
          <a:p>
            <a:pPr lvl="4"/>
            <a:endParaRPr lang="ga-IE" dirty="0" smtClean="0"/>
          </a:p>
          <a:p>
            <a:pPr lvl="4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754564" y="1671644"/>
            <a:ext cx="4038600" cy="4186239"/>
          </a:xfrm>
        </p:spPr>
        <p:txBody>
          <a:bodyPr/>
          <a:lstStyle>
            <a:lvl1pPr>
              <a:defRPr sz="2800" baseline="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 marL="1828800" indent="0" algn="l">
              <a:buNone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Images should sit to the right in line with header and footer</a:t>
            </a:r>
          </a:p>
          <a:p>
            <a:pPr lvl="0"/>
            <a:endParaRPr lang="ga-IE" dirty="0" smtClean="0"/>
          </a:p>
          <a:p>
            <a:pPr lvl="0"/>
            <a:r>
              <a:rPr lang="ga-IE" dirty="0" smtClean="0"/>
              <a:t>Click to edit Master text styles – 18 - 28pt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</a:p>
          <a:p>
            <a:pPr lvl="4"/>
            <a:endParaRPr lang="ga-IE" dirty="0" smtClean="0"/>
          </a:p>
          <a:p>
            <a:pPr lvl="4"/>
            <a:endParaRPr lang="en-US" dirty="0"/>
          </a:p>
        </p:txBody>
      </p:sp>
      <p:pic>
        <p:nvPicPr>
          <p:cNvPr id="9" name="Picture 8" descr="NIDL_logo_Revised_moved'for' (1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5" y="6183406"/>
            <a:ext cx="1318690" cy="638713"/>
          </a:xfrm>
          <a:prstGeom prst="rect">
            <a:avLst/>
          </a:prstGeom>
        </p:spPr>
      </p:pic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3106744" y="6259873"/>
            <a:ext cx="2379656" cy="48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@</a:t>
            </a:r>
            <a:r>
              <a:rPr lang="en-US" dirty="0" err="1" smtClean="0">
                <a:solidFill>
                  <a:srgbClr val="002060"/>
                </a:solidFill>
              </a:rPr>
              <a:t>glynnmark</a:t>
            </a:r>
            <a:r>
              <a:rPr lang="en-US" dirty="0" smtClean="0">
                <a:solidFill>
                  <a:srgbClr val="002060"/>
                </a:solidFill>
              </a:rPr>
              <a:t>, @</a:t>
            </a:r>
            <a:r>
              <a:rPr lang="en-US" dirty="0" err="1" smtClean="0">
                <a:solidFill>
                  <a:srgbClr val="002060"/>
                </a:solidFill>
              </a:rPr>
              <a:t>hylanjac</a:t>
            </a:r>
            <a:r>
              <a:rPr lang="en-US" dirty="0" smtClean="0">
                <a:solidFill>
                  <a:srgbClr val="002060"/>
                </a:solidFill>
              </a:rPr>
              <a:t>	  #</a:t>
            </a:r>
            <a:r>
              <a:rPr lang="en-US" dirty="0" err="1" smtClean="0">
                <a:solidFill>
                  <a:srgbClr val="002060"/>
                </a:solidFill>
              </a:rPr>
              <a:t>heie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4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9764" y="11588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ga-IE" dirty="0" smtClean="0"/>
              <a:t>Heading / Arial 28-36pt</a:t>
            </a:r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3106744" y="6259873"/>
            <a:ext cx="2379656" cy="48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@</a:t>
            </a:r>
            <a:r>
              <a:rPr lang="en-US" dirty="0" err="1" smtClean="0">
                <a:solidFill>
                  <a:srgbClr val="002060"/>
                </a:solidFill>
              </a:rPr>
              <a:t>glynnmark</a:t>
            </a:r>
            <a:r>
              <a:rPr lang="en-US" dirty="0" smtClean="0">
                <a:solidFill>
                  <a:srgbClr val="002060"/>
                </a:solidFill>
              </a:rPr>
              <a:t>, @</a:t>
            </a:r>
            <a:r>
              <a:rPr lang="en-US" dirty="0" err="1" smtClean="0">
                <a:solidFill>
                  <a:srgbClr val="002060"/>
                </a:solidFill>
              </a:rPr>
              <a:t>hylanjac</a:t>
            </a:r>
            <a:r>
              <a:rPr lang="en-US" dirty="0" smtClean="0">
                <a:solidFill>
                  <a:srgbClr val="002060"/>
                </a:solidFill>
              </a:rPr>
              <a:t>	  #</a:t>
            </a:r>
            <a:r>
              <a:rPr lang="en-US" dirty="0" err="1" smtClean="0">
                <a:solidFill>
                  <a:srgbClr val="002060"/>
                </a:solidFill>
              </a:rPr>
              <a:t>heie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 descr="NIDL_logo_Revised_moved'for' (1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5" y="6183406"/>
            <a:ext cx="1318690" cy="6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12" y="6356352"/>
            <a:ext cx="2133600" cy="365125"/>
          </a:xfrm>
        </p:spPr>
        <p:txBody>
          <a:bodyPr/>
          <a:lstStyle/>
          <a:p>
            <a:fld id="{67A05B25-81A8-D24B-82FB-B7039422DA38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9764" y="115883"/>
            <a:ext cx="7754936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ga-IE" dirty="0" smtClean="0"/>
              <a:t>Heading / Arial 28-36pt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9764" y="1671644"/>
            <a:ext cx="7754936" cy="4186239"/>
          </a:xfrm>
        </p:spPr>
        <p:txBody>
          <a:bodyPr/>
          <a:lstStyle>
            <a:lvl1pPr>
              <a:defRPr sz="2800" baseline="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 marL="1828800" indent="0" algn="l">
              <a:buNone/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Images should sit to the right in line with header and footer</a:t>
            </a:r>
          </a:p>
          <a:p>
            <a:pPr lvl="0"/>
            <a:endParaRPr lang="ga-IE" dirty="0" smtClean="0"/>
          </a:p>
          <a:p>
            <a:pPr lvl="0"/>
            <a:r>
              <a:rPr lang="ga-IE" dirty="0" smtClean="0"/>
              <a:t>Click to edit Master text styles – 18 - 28pt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</a:p>
          <a:p>
            <a:pPr lvl="4"/>
            <a:endParaRPr lang="ga-IE" dirty="0" smtClean="0"/>
          </a:p>
          <a:p>
            <a:pPr lvl="4"/>
            <a:endParaRPr lang="en-US" dirty="0"/>
          </a:p>
        </p:txBody>
      </p:sp>
      <p:pic>
        <p:nvPicPr>
          <p:cNvPr id="8" name="Picture 7" descr="NIDL_logo_Revised_moved'for' (1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5" y="6183406"/>
            <a:ext cx="1318690" cy="638713"/>
          </a:xfrm>
          <a:prstGeom prst="rect">
            <a:avLst/>
          </a:prstGeom>
        </p:spPr>
      </p:pic>
      <p:sp>
        <p:nvSpPr>
          <p:cNvPr id="9" name="Date Placeholder 2"/>
          <p:cNvSpPr txBox="1">
            <a:spLocks/>
          </p:cNvSpPr>
          <p:nvPr userDrawn="1"/>
        </p:nvSpPr>
        <p:spPr>
          <a:xfrm>
            <a:off x="3106744" y="6259873"/>
            <a:ext cx="2379656" cy="48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@</a:t>
            </a:r>
            <a:r>
              <a:rPr lang="en-US" dirty="0" err="1" smtClean="0">
                <a:solidFill>
                  <a:srgbClr val="002060"/>
                </a:solidFill>
              </a:rPr>
              <a:t>glynnmark</a:t>
            </a:r>
            <a:r>
              <a:rPr lang="en-US" dirty="0" smtClean="0">
                <a:solidFill>
                  <a:srgbClr val="002060"/>
                </a:solidFill>
              </a:rPr>
              <a:t>, @</a:t>
            </a:r>
            <a:r>
              <a:rPr lang="en-US" dirty="0" err="1" smtClean="0">
                <a:solidFill>
                  <a:srgbClr val="002060"/>
                </a:solidFill>
              </a:rPr>
              <a:t>hylanjac</a:t>
            </a:r>
            <a:r>
              <a:rPr lang="en-US" dirty="0" smtClean="0">
                <a:solidFill>
                  <a:srgbClr val="002060"/>
                </a:solidFill>
              </a:rPr>
              <a:t>	  #</a:t>
            </a:r>
            <a:r>
              <a:rPr lang="en-US" dirty="0" err="1" smtClean="0">
                <a:solidFill>
                  <a:srgbClr val="002060"/>
                </a:solidFill>
              </a:rPr>
              <a:t>heie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39764" y="1158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5" name="Shape 76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57294" y="6221215"/>
            <a:ext cx="1955922" cy="55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hlinkClick r:id="" action="ppaction://noaction"/>
          </p:cNvPr>
          <p:cNvSpPr/>
          <p:nvPr userDrawn="1"/>
        </p:nvSpPr>
        <p:spPr>
          <a:xfrm>
            <a:off x="427973" y="6000750"/>
            <a:ext cx="2214563" cy="8572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3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5B25-81A8-D24B-82FB-B7039422DA38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B6DD4-6B14-2F48-9DFD-45166E9E0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719" y="-162304"/>
            <a:ext cx="7796095" cy="36507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Citation and referencing </a:t>
            </a:r>
            <a:br>
              <a:rPr lang="en-US" sz="6000" dirty="0" smtClean="0"/>
            </a:br>
            <a:r>
              <a:rPr lang="en-US" sz="4800" dirty="0" smtClean="0"/>
              <a:t>– is our training working?</a:t>
            </a:r>
            <a:endParaRPr lang="en-US" sz="48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883"/>
          <a:stretch>
            <a:fillRect/>
          </a:stretch>
        </p:blipFill>
        <p:spPr>
          <a:xfrm>
            <a:off x="2950936" y="3116124"/>
            <a:ext cx="3321050" cy="2838450"/>
          </a:xfrm>
        </p:spPr>
      </p:pic>
      <p:sp>
        <p:nvSpPr>
          <p:cNvPr id="8" name="TextBox 7"/>
          <p:cNvSpPr txBox="1"/>
          <p:nvPr/>
        </p:nvSpPr>
        <p:spPr>
          <a:xfrm>
            <a:off x="6417129" y="3935185"/>
            <a:ext cx="238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 Mark Glynn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Jack Hyland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1066800" y="1455821"/>
            <a:ext cx="4038600" cy="43571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we used Moodle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05" y="2097088"/>
            <a:ext cx="4033989" cy="3533775"/>
          </a:xfrm>
        </p:spPr>
      </p:pic>
    </p:spTree>
    <p:extLst>
      <p:ext uri="{BB962C8B-B14F-4D97-AF65-F5344CB8AC3E}">
        <p14:creationId xmlns:p14="http://schemas.microsoft.com/office/powerpoint/2010/main" val="6238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3871" y="5339443"/>
            <a:ext cx="535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What are we trying to achieve?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71" y="1303394"/>
            <a:ext cx="6106885" cy="44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use Moodle - I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05427" y="2351315"/>
            <a:ext cx="1700649" cy="2128075"/>
            <a:chOff x="1452384" y="1502228"/>
            <a:chExt cx="1700649" cy="21280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384" y="1502228"/>
              <a:ext cx="1700649" cy="170064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03826" y="3230193"/>
              <a:ext cx="1197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Activities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82419" y="2115789"/>
            <a:ext cx="1574346" cy="2363601"/>
            <a:chOff x="4029376" y="1266702"/>
            <a:chExt cx="1574346" cy="23636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376" y="1266702"/>
              <a:ext cx="1574346" cy="209912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40641" y="3230193"/>
              <a:ext cx="10278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Plugins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9498" y="2115789"/>
            <a:ext cx="1534987" cy="2368639"/>
            <a:chOff x="6426455" y="1266702"/>
            <a:chExt cx="1534987" cy="23686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455" y="1266702"/>
              <a:ext cx="1534987" cy="20991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567840" y="3235231"/>
              <a:ext cx="11416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Analysis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9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used Moodle - 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5" y="2257785"/>
            <a:ext cx="7312251" cy="26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6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6" y="1606306"/>
            <a:ext cx="2299152" cy="3065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4857" y="1606306"/>
            <a:ext cx="556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Sub course plugin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- control the dissemination of the 	course content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4857" y="3123104"/>
            <a:ext cx="5694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Marking guide report plugin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- generates a report of all comments 	and scores for each criteria in the 	marking guide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9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9" y="1258883"/>
            <a:ext cx="2409333" cy="3294814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053298"/>
              </p:ext>
            </p:extLst>
          </p:nvPr>
        </p:nvGraphicFramePr>
        <p:xfrm>
          <a:off x="3739243" y="981298"/>
          <a:ext cx="4121236" cy="233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64" y="4301673"/>
            <a:ext cx="7892899" cy="13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38" y="632732"/>
            <a:ext cx="2777968" cy="2083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0105" y="1775732"/>
            <a:ext cx="5621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ask the lecturer to expand the number of levels in their marking guide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105" y="3293206"/>
            <a:ext cx="7261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examine students performance across a </a:t>
            </a:r>
            <a:r>
              <a:rPr lang="en-US" sz="2400" dirty="0" err="1" smtClean="0">
                <a:solidFill>
                  <a:schemeClr val="bg1"/>
                </a:solidFill>
              </a:rPr>
              <a:t>programme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764" y="4810681"/>
            <a:ext cx="7261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do a “before and after” citation and referencing test.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FF0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63E164A-CCB4-3A4C-A486-20B3D764A637}" vid="{B81F6726-29C8-C949-BFD3-95960212FE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NIDL template</Template>
  <TotalTime>8792</TotalTime>
  <Words>96</Words>
  <Application>Microsoft Macintosh PowerPoint</Application>
  <PresentationFormat>On-screen Show (4:3)</PresentationFormat>
  <Paragraphs>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Citation and referencing  – is our training working?</vt:lpstr>
      <vt:lpstr>Outline</vt:lpstr>
      <vt:lpstr>Background</vt:lpstr>
      <vt:lpstr>How we use Moodle - I</vt:lpstr>
      <vt:lpstr>How we used Moodle - II</vt:lpstr>
      <vt:lpstr>Plugins</vt:lpstr>
      <vt:lpstr>Analysis</vt:lpstr>
      <vt:lpstr>Next steps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Glynn</dc:creator>
  <cp:lastModifiedBy>Mark Glynn</cp:lastModifiedBy>
  <cp:revision>46</cp:revision>
  <cp:lastPrinted>2014-08-06T16:34:49Z</cp:lastPrinted>
  <dcterms:created xsi:type="dcterms:W3CDTF">2017-01-27T18:15:27Z</dcterms:created>
  <dcterms:modified xsi:type="dcterms:W3CDTF">2017-04-09T08:47:18Z</dcterms:modified>
</cp:coreProperties>
</file>